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41813-0493-4FD4-8EB2-F89D56F665E1}" type="datetimeFigureOut">
              <a:rPr lang="it-IT" smtClean="0"/>
              <a:pPr/>
              <a:t>19/08/2017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6CD4-4EFA-4BD9-9D3C-46865626A8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3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F042-C0D0-4163-B998-CDA254681BAF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1F01-4D46-4E29-AD7B-CD30C5ADEFDE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BD3D-AEBB-46A6-80D3-8D83E7A73292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3186-5E78-4DAF-8BE0-562F1A9A8CF4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2A2-8B37-4091-B409-9C1C97CB387E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6C38-7008-4BD4-A497-B6D11D3D6EC5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9BBE-2EB2-45CA-81E5-57186F37B1ED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3CE7-1BD5-4C52-9164-E4EB65EC8DFC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8495-CF1B-4807-BA79-279230813BDA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752-77E0-4DDF-9C84-3A0F5DF9DFC3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C41F-E660-4FFA-8A21-C9C2E7E89ED0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accent1">
                <a:tint val="66000"/>
                <a:satMod val="160000"/>
                <a:alpha val="8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DBF58-2E70-4B23-AD92-5B3ADC2AB5B3}" type="datetime1">
              <a:rPr lang="it-IT" smtClean="0"/>
              <a:pPr/>
              <a:t>19/08/2017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PreseConsulta delle attività produttive del Comune di Brendola _ Presentazione pubblica del 12 marzo 2015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4A27-B4BC-4779-8937-5ADBC7879E6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6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APB.jp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9832" y="4725144"/>
            <a:ext cx="2600325" cy="1438275"/>
          </a:xfrm>
          <a:prstGeom prst="rect">
            <a:avLst/>
          </a:prstGeom>
          <a:gradFill>
            <a:gsLst>
              <a:gs pos="27000">
                <a:schemeClr val="accent1">
                  <a:tint val="66000"/>
                  <a:satMod val="160000"/>
                  <a:alpha val="8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Brendola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(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VI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), 12 marzo 2015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CONSULTA DELLE ATTIVITÁ PRODUTTIVE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DEL COMUNE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DI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BRENDOLA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it-IT" sz="2000" dirty="0" smtClean="0">
              <a:latin typeface="Andalus" pitchFamily="18" charset="-7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it-IT" sz="1100" dirty="0">
              <a:latin typeface="Andalus" pitchFamily="18" charset="-7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Ripartiamo dagli</a:t>
            </a:r>
            <a:r>
              <a:rPr kumimoji="0" lang="it-IT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enti locali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per rilanciare PIL ed occupazio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ne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1.jpeg"/>
          <p:cNvPicPr>
            <a:picLocks noChangeAspect="1"/>
          </p:cNvPicPr>
          <p:nvPr/>
        </p:nvPicPr>
        <p:blipFill>
          <a:blip r:embed="rId3" cstate="print">
            <a:lum bright="8000"/>
          </a:blip>
          <a:stretch>
            <a:fillRect/>
          </a:stretch>
        </p:blipFill>
        <p:spPr>
          <a:xfrm>
            <a:off x="5004048" y="3645024"/>
            <a:ext cx="3556000" cy="26670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1" name="Immagine 10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764704"/>
            <a:ext cx="3995936" cy="278092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2" name="Immagine 11" descr="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692696"/>
            <a:ext cx="3779912" cy="285293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3" name="CasellaDiTesto 12"/>
          <p:cNvSpPr txBox="1"/>
          <p:nvPr/>
        </p:nvSpPr>
        <p:spPr>
          <a:xfrm>
            <a:off x="4572000" y="587727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CERCANDO IL LAVORO</a:t>
            </a:r>
            <a:endParaRPr lang="it-IT" sz="20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306896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FONDI </a:t>
            </a:r>
            <a:r>
              <a:rPr lang="it-IT" sz="20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ROTAZIONE</a:t>
            </a:r>
            <a:endParaRPr lang="it-IT" sz="20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652120" y="285293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CONSULTA ATTIVITÁ PRODUTTIVE</a:t>
            </a:r>
            <a:endParaRPr lang="it-IT" sz="20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it-IT" sz="25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QUANTO FATTO PER “ ROMPERE ” LA CONGIUNTURA NEGATIVA </a:t>
            </a:r>
            <a:endParaRPr lang="it-IT" sz="25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2299656" cy="16561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71800" y="692696"/>
            <a:ext cx="4486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CONSULTA DELLE ATTIVITÁ PRODUTTIVE DEL COMUNE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DI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BRENDOLA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92252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Comitato costituente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Scalchi Daniele	         Presidente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Marin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Nicolò</a:t>
            </a:r>
            <a:r>
              <a:rPr lang="it-IT" sz="14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                  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Vice-presidente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</a:t>
            </a:r>
            <a:r>
              <a:rPr lang="it-IT" sz="14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                             </a:t>
            </a:r>
            <a:r>
              <a:rPr lang="it-IT" sz="14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B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ertocco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Mirco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Callegari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Alessandro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Castegnaro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Mario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Gobbo Elisa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Marin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Luca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Vignaga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Simone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Vison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ndalus" pitchFamily="18" charset="-78"/>
              </a:rPr>
              <a:t>à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Giulio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Zerbato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Ezio	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Rodighiero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Giuseppe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 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Referente per l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ndalus" pitchFamily="18" charset="-78"/>
              </a:rPr>
              <a:t>’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Assessorato al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					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           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Lavoro della Regione del Veneto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it-IT" i="1" dirty="0" smtClean="0"/>
              <a:t>Consulta delle attività produttive del Comune di </a:t>
            </a:r>
            <a:r>
              <a:rPr lang="it-IT" i="1" dirty="0" err="1" smtClean="0"/>
              <a:t>Brendola</a:t>
            </a:r>
            <a:r>
              <a:rPr lang="it-IT" i="1" dirty="0" smtClean="0"/>
              <a:t> _ Presentazione pubblica del 12 marzo 2015  </a:t>
            </a:r>
            <a:endParaRPr lang="it-IT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2299656" cy="16561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71800" y="692696"/>
            <a:ext cx="4486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CONSULTA DELLE ATTIVITÁ PRODUTTIVE DEL COMUNE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DI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BRENDOLA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91680" y="1772816"/>
            <a:ext cx="6048672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 smtClean="0">
                <a:latin typeface="Andalus" pitchFamily="18" charset="-78"/>
                <a:cs typeface="Andalus" pitchFamily="18" charset="-78"/>
              </a:rPr>
              <a:t>LE FUNZIONI</a:t>
            </a:r>
          </a:p>
          <a:p>
            <a:endParaRPr lang="it-IT" sz="1600" dirty="0" smtClean="0">
              <a:latin typeface="Andalus" pitchFamily="18" charset="-78"/>
              <a:cs typeface="Andalus" pitchFamily="18" charset="-78"/>
            </a:endParaRPr>
          </a:p>
          <a:p>
            <a:endParaRPr lang="it-IT" sz="11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a) promuove progetti, iniziative, eventi, incontri, attinenti il settore delle attività produttive;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b) favorisce il raccordo tra i diversi settori delle attività produttive </a:t>
            </a:r>
            <a:r>
              <a:rPr lang="it-IT" sz="1600" dirty="0" err="1" smtClean="0">
                <a:latin typeface="Andalus" pitchFamily="18" charset="-78"/>
                <a:cs typeface="Andalus" pitchFamily="18" charset="-78"/>
              </a:rPr>
              <a:t>brendolane</a:t>
            </a:r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 e fra queste e l’amministrazione locale;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c) è strumento di elaborazione, sviluppo e informazione delle politiche legate ai diversi settori produttivi;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d) apporta il proprio aiuto a supporto all’Amministrazione comunale di </a:t>
            </a:r>
            <a:r>
              <a:rPr lang="it-IT" sz="1600" dirty="0" err="1" smtClean="0">
                <a:latin typeface="Andalus" pitchFamily="18" charset="-78"/>
                <a:cs typeface="Andalus" pitchFamily="18" charset="-78"/>
              </a:rPr>
              <a:t>Brendola</a:t>
            </a:r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, al fine di sostenere lo sviluppo delle attività produttive sul territorio;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e) effettua studi, analisi (anche statistiche) dell’andamento dell’economia del territorio;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f) propone accordi pubblico - privato.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it-IT" i="1" dirty="0" smtClean="0"/>
              <a:t>Consulta delle attività produttive del Comune di </a:t>
            </a:r>
            <a:r>
              <a:rPr lang="it-IT" i="1" dirty="0" err="1" smtClean="0"/>
              <a:t>Brendola</a:t>
            </a:r>
            <a:r>
              <a:rPr lang="it-IT" i="1" dirty="0" smtClean="0"/>
              <a:t> _ Presentazione pubblica del 12 marzo 2015  </a:t>
            </a:r>
            <a:endParaRPr lang="it-IT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2299656" cy="16561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71800" y="692696"/>
            <a:ext cx="4486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CONSULTA DELLE ATTIVITÁ PRODUTTIVE DEL COMUNE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DI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BRENDOLA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91680" y="2348880"/>
            <a:ext cx="6048672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600" b="1" dirty="0" smtClean="0">
                <a:latin typeface="Andalus" pitchFamily="18" charset="-78"/>
                <a:cs typeface="Andalus" pitchFamily="18" charset="-78"/>
              </a:rPr>
              <a:t>INIZIATIVE IN PROGRAMMA PER IL 2015</a:t>
            </a:r>
          </a:p>
          <a:p>
            <a:endParaRPr lang="it-IT" sz="1600" dirty="0" smtClean="0">
              <a:latin typeface="Andalus" pitchFamily="18" charset="-78"/>
              <a:cs typeface="Andalus" pitchFamily="18" charset="-78"/>
            </a:endParaRPr>
          </a:p>
          <a:p>
            <a:endParaRPr lang="it-IT" sz="1100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Censimento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statistico delle attività produttive di </a:t>
            </a:r>
            <a:r>
              <a:rPr kumimoji="0" lang="it-I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Brendola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, con produzione di apposito </a:t>
            </a:r>
            <a:r>
              <a:rPr kumimoji="0" lang="it-IT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book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;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it-IT" sz="1400" baseline="0" dirty="0" smtClean="0">
                <a:latin typeface="Andalus" pitchFamily="18" charset="-78"/>
                <a:cs typeface="Andalus" pitchFamily="18" charset="-78"/>
              </a:rPr>
              <a:t>artecipazione delle</a:t>
            </a: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 imprese di </a:t>
            </a:r>
            <a:r>
              <a:rPr lang="it-IT" sz="1400" dirty="0" err="1" smtClean="0">
                <a:latin typeface="Andalus" pitchFamily="18" charset="-78"/>
                <a:cs typeface="Andalus" pitchFamily="18" charset="-78"/>
              </a:rPr>
              <a:t>Brendola</a:t>
            </a: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 con propri spazi espositivi all’ Antica Fiera del </a:t>
            </a:r>
            <a:r>
              <a:rPr lang="it-IT" sz="1400" dirty="0" err="1" smtClean="0">
                <a:latin typeface="Andalus" pitchFamily="18" charset="-78"/>
                <a:cs typeface="Andalus" pitchFamily="18" charset="-78"/>
              </a:rPr>
              <a:t>Soco</a:t>
            </a: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evento di promozione del territorio, in probabile partecipazione con un’importante manifestazione fieristica.  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it-IT" i="1" dirty="0" smtClean="0"/>
              <a:t>Consulta delle attività produttive del Comune di </a:t>
            </a:r>
            <a:r>
              <a:rPr lang="it-IT" i="1" dirty="0" err="1" smtClean="0"/>
              <a:t>Brendola</a:t>
            </a:r>
            <a:r>
              <a:rPr lang="it-IT" i="1" dirty="0" smtClean="0"/>
              <a:t> _ Presentazione pubblica del 12 marzo 2015  </a:t>
            </a:r>
            <a:endParaRPr lang="it-IT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270</Words>
  <Application>Microsoft Office PowerPoint</Application>
  <PresentationFormat>Presentazione su schermo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PANTANOS</cp:lastModifiedBy>
  <cp:revision>19</cp:revision>
  <dcterms:created xsi:type="dcterms:W3CDTF">2015-03-09T09:39:58Z</dcterms:created>
  <dcterms:modified xsi:type="dcterms:W3CDTF">2017-08-19T09:23:15Z</dcterms:modified>
</cp:coreProperties>
</file>